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01AF72A-E9C2-48CF-96A3-F8A3B67861C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274F1B2-DD7F-468E-A70F-8D87F6617E6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867A83A-B8FD-4877-A148-8CA05FEFB5D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BC2E7F7-92ED-45AD-9E24-FE9C14FE290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F500A4E-60F8-44E1-B0D0-F1060D2FBB6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it-IT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C91AADB-E3B2-40F2-8A13-58D07A9A2AC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FC62DC0-A6EB-41BE-93B6-F5C5978CD87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9744489-0BE7-4B48-A8A0-F7D8154664C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616B698-EE2D-47E2-8E5A-8DFC5148E6C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it-IT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C2B3159-F61B-4391-BF59-8D50D6D165F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C205F95-D1FE-4D5C-8891-CDD42777D37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it-IT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B9BAF59-D5BE-443A-9CBE-7873D608485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5B8D6EE-CA22-4F5A-9E50-CCAE2AD8465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946683B-5302-41BE-94D8-FF457DB0E8B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5C44E2F-158A-4EA3-8B58-E1C5B4DBB82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AB94CC2-94D8-4E33-A360-E27F1147D0C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89EE8FF-F3EB-4011-92E0-5B94A7BE617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42AB5D3-1BF2-4468-AFE1-62AF7B035C8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52DCB1A-5B17-4E7E-BFBA-2AD5B454306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A3CB84D-6793-4C82-8420-63B4EF1663F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it-IT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34EF8DA-07D3-40C9-8336-EBD7060C202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6E8E16C-2AD3-40E2-BDAF-F588D7CB9BD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7941951-9CF9-4A0E-B370-F36C9F52F78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26C6DC9-A6D4-4F3D-9BF2-55816B25CFB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it-IT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it-IT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it-IT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it-IT" sz="1200" spc="-1" strike="noStrike">
                <a:solidFill>
                  <a:srgbClr val="8b8b8b"/>
                </a:solidFill>
                <a:latin typeface="Calibri"/>
              </a:rPr>
              <a:t>&lt;data/ora&gt;</a:t>
            </a:r>
            <a:endParaRPr b="0" lang="it-IT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it-IT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it-IT" sz="1400" spc="-1" strike="noStrike">
                <a:latin typeface="Times New Roman"/>
              </a:rPr>
              <a:t>&lt;piè di pagina&gt;</a:t>
            </a:r>
            <a:endParaRPr b="0" lang="it-IT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it-IT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03D0534-7EBD-46AA-A601-D30D14D63834}" type="slidenum">
              <a:rPr b="0" lang="it-IT" sz="1200" spc="-1" strike="noStrike">
                <a:solidFill>
                  <a:srgbClr val="8b8b8b"/>
                </a:solidFill>
                <a:latin typeface="Calibri"/>
              </a:rPr>
              <a:t>&lt;numero&gt;</a:t>
            </a:fld>
            <a:endParaRPr b="0" lang="it-IT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800" spc="-1" strike="noStrike">
                <a:solidFill>
                  <a:srgbClr val="000000"/>
                </a:solidFill>
                <a:latin typeface="Calibri"/>
              </a:rPr>
              <a:t>Fai clic per modificare il formato del testo della struttura</a:t>
            </a: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000" spc="-1" strike="noStrike">
                <a:solidFill>
                  <a:srgbClr val="000000"/>
                </a:solidFill>
                <a:latin typeface="Calibri"/>
              </a:rPr>
              <a:t>Secondo livello struttura</a:t>
            </a:r>
            <a:endParaRPr b="0" lang="it-IT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latin typeface="Calibri"/>
              </a:rPr>
              <a:t>Terzo livello struttura</a:t>
            </a:r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000000"/>
                </a:solidFill>
                <a:latin typeface="Calibri"/>
              </a:rPr>
              <a:t>Quarto livello struttura</a:t>
            </a:r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latin typeface="Calibri"/>
              </a:rPr>
              <a:t>Quinto livello struttura</a:t>
            </a:r>
            <a:endParaRPr b="0" lang="it-IT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latin typeface="Calibri"/>
              </a:rPr>
              <a:t>Sesto livello struttura</a:t>
            </a:r>
            <a:endParaRPr b="0" lang="it-IT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latin typeface="Calibri"/>
              </a:rPr>
              <a:t>Settimo livello struttura</a:t>
            </a:r>
            <a:endParaRPr b="0" lang="it-IT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it-IT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it-IT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it-IT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it-IT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it-IT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it-IT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it-IT" sz="1200" spc="-1" strike="noStrike">
                <a:solidFill>
                  <a:srgbClr val="8b8b8b"/>
                </a:solidFill>
                <a:latin typeface="Calibri"/>
              </a:rPr>
              <a:t>&lt;data/ora&gt;</a:t>
            </a:r>
            <a:endParaRPr b="0" lang="it-IT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it-IT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it-IT" sz="1400" spc="-1" strike="noStrike">
                <a:latin typeface="Times New Roman"/>
              </a:rPr>
              <a:t>&lt;piè di pagina&gt;</a:t>
            </a:r>
            <a:endParaRPr b="0" lang="it-IT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it-IT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F7D14E0-F0F7-45AA-941F-00876E6B84F1}" type="slidenum">
              <a:rPr b="0" lang="it-IT" sz="1200" spc="-1" strike="noStrike">
                <a:solidFill>
                  <a:srgbClr val="8b8b8b"/>
                </a:solidFill>
                <a:latin typeface="Calibri"/>
              </a:rPr>
              <a:t>&lt;numero&gt;</a:t>
            </a:fld>
            <a:endParaRPr b="0" lang="it-IT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Rectangle 9"/>
          <p:cNvSpPr/>
          <p:nvPr/>
        </p:nvSpPr>
        <p:spPr>
          <a:xfrm rot="10800000">
            <a:off x="-11520" y="0"/>
            <a:ext cx="12225600" cy="686772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15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Rectangle 11"/>
          <p:cNvSpPr/>
          <p:nvPr/>
        </p:nvSpPr>
        <p:spPr>
          <a:xfrm flipH="1" rot="10800000">
            <a:off x="442080" y="360"/>
            <a:ext cx="11772000" cy="6867720"/>
          </a:xfrm>
          <a:prstGeom prst="rect">
            <a:avLst/>
          </a:prstGeom>
          <a:gradFill rotWithShape="0">
            <a:gsLst>
              <a:gs pos="21000">
                <a:srgbClr val="203864">
                  <a:alpha val="83137"/>
                </a:srgbClr>
              </a:gs>
              <a:gs pos="100000">
                <a:srgbClr val="4472c4">
                  <a:alpha val="0"/>
                </a:srgbClr>
              </a:gs>
            </a:gsLst>
            <a:lin ang="13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Rectangle 13"/>
          <p:cNvSpPr/>
          <p:nvPr/>
        </p:nvSpPr>
        <p:spPr>
          <a:xfrm rot="10800000">
            <a:off x="-14400" y="360"/>
            <a:ext cx="3623040" cy="6867720"/>
          </a:xfrm>
          <a:prstGeom prst="rect">
            <a:avLst/>
          </a:prstGeom>
          <a:gradFill rotWithShape="0">
            <a:gsLst>
              <a:gs pos="1000">
                <a:srgbClr val="000000">
                  <a:alpha val="41176"/>
                </a:srgbClr>
              </a:gs>
              <a:gs pos="100000">
                <a:srgbClr val="2f5597">
                  <a:alpha val="0"/>
                </a:srgbClr>
              </a:gs>
            </a:gsLst>
            <a:lin ang="13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Rectangle 15"/>
          <p:cNvSpPr/>
          <p:nvPr/>
        </p:nvSpPr>
        <p:spPr>
          <a:xfrm flipH="1">
            <a:off x="-16560" y="0"/>
            <a:ext cx="12233160" cy="6867720"/>
          </a:xfrm>
          <a:prstGeom prst="rect">
            <a:avLst/>
          </a:prstGeom>
          <a:gradFill rotWithShape="0">
            <a:gsLst>
              <a:gs pos="3000">
                <a:srgbClr val="2f5597">
                  <a:alpha val="0"/>
                </a:srgbClr>
              </a:gs>
              <a:gs pos="100000">
                <a:srgbClr val="000000">
                  <a:alpha val="73333"/>
                </a:srgbClr>
              </a:gs>
            </a:gsLst>
            <a:lin ang="15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Rectangle 17"/>
          <p:cNvSpPr/>
          <p:nvPr/>
        </p:nvSpPr>
        <p:spPr>
          <a:xfrm flipH="1" rot="5400000">
            <a:off x="4483800" y="-861480"/>
            <a:ext cx="6861600" cy="8597520"/>
          </a:xfrm>
          <a:prstGeom prst="rect">
            <a:avLst/>
          </a:prstGeom>
          <a:gradFill rotWithShape="0">
            <a:gsLst>
              <a:gs pos="3000">
                <a:srgbClr val="2f5597">
                  <a:alpha val="0"/>
                </a:srgbClr>
              </a:gs>
              <a:gs pos="100000">
                <a:srgbClr val="000000">
                  <a:alpha val="27058"/>
                </a:srgbClr>
              </a:gs>
            </a:gsLst>
            <a:lin ang="2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Oval 19"/>
          <p:cNvSpPr/>
          <p:nvPr/>
        </p:nvSpPr>
        <p:spPr>
          <a:xfrm rot="5993400">
            <a:off x="1187280" y="1088640"/>
            <a:ext cx="4967280" cy="4988160"/>
          </a:xfrm>
          <a:prstGeom prst="ellipse">
            <a:avLst/>
          </a:prstGeom>
          <a:gradFill rotWithShape="0">
            <a:gsLst>
              <a:gs pos="15000">
                <a:srgbClr val="8faadc">
                  <a:alpha val="0"/>
                </a:srgbClr>
              </a:gs>
              <a:gs pos="100000">
                <a:srgbClr val="4472c4">
                  <a:alpha val="26274"/>
                </a:srgbClr>
              </a:gs>
            </a:gsLst>
            <a:lin ang="19206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162680" y="819000"/>
            <a:ext cx="6714360" cy="31784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it-IT" sz="4800" spc="-1" strike="noStrike">
                <a:solidFill>
                  <a:srgbClr val="ffffff"/>
                </a:solidFill>
                <a:latin typeface="Calibri Light"/>
              </a:rPr>
              <a:t>MHW1</a:t>
            </a:r>
            <a:endParaRPr b="0" lang="it-IT" sz="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Rectangle 21"/>
          <p:cNvSpPr/>
          <p:nvPr/>
        </p:nvSpPr>
        <p:spPr>
          <a:xfrm flipH="1">
            <a:off x="-720" y="4490280"/>
            <a:ext cx="12217320" cy="2377440"/>
          </a:xfrm>
          <a:prstGeom prst="rect">
            <a:avLst/>
          </a:prstGeom>
          <a:gradFill rotWithShape="0">
            <a:gsLst>
              <a:gs pos="1000">
                <a:srgbClr val="000000">
                  <a:alpha val="34117"/>
                </a:srgbClr>
              </a:gs>
              <a:gs pos="100000">
                <a:srgbClr val="2f5597">
                  <a:alpha val="50196"/>
                </a:srgbClr>
              </a:gs>
            </a:gsLst>
            <a:lin ang="8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4285440" y="4960800"/>
            <a:ext cx="7055640" cy="10778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79000"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400" spc="-1" strike="noStrike">
                <a:solidFill>
                  <a:srgbClr val="ffffff"/>
                </a:solidFill>
                <a:latin typeface="Calibri"/>
              </a:rPr>
              <a:t>Francesco Baccaro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400" spc="-1" strike="noStrike">
                <a:solidFill>
                  <a:srgbClr val="ffffff"/>
                </a:solidFill>
                <a:latin typeface="Calibri"/>
              </a:rPr>
              <a:t>1000008032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400" spc="-1" strike="noStrike">
                <a:solidFill>
                  <a:srgbClr val="ffffff"/>
                </a:solidFill>
                <a:latin typeface="Calibri"/>
              </a:rPr>
              <a:t>31/01/22</a:t>
            </a:r>
            <a:endParaRPr b="0" lang="it-IT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10">
                                  <p:stCondLst>
                                    <p:cond delay="10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7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nodeType="withEffect" fill="hold" presetClass="entr" presetID="10">
                                  <p:stCondLst>
                                    <p:cond delay="5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" dur="7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0">
                                  <p:stCondLst>
                                    <p:cond delay="10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" dur="700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fill="hold" presetClass="entr" presetID="10">
                                  <p:stCondLst>
                                    <p:cond delay="10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" dur="700"/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Rectangle 9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Rectangle 11"/>
          <p:cNvSpPr/>
          <p:nvPr/>
        </p:nvSpPr>
        <p:spPr>
          <a:xfrm flipH="1" rot="5400000">
            <a:off x="-1410840" y="1410480"/>
            <a:ext cx="6857640" cy="4037400"/>
          </a:xfrm>
          <a:prstGeom prst="rect">
            <a:avLst/>
          </a:prstGeom>
          <a:gradFill rotWithShape="0">
            <a:gsLst>
              <a:gs pos="8000">
                <a:srgbClr val="000000"/>
              </a:gs>
              <a:gs pos="100000">
                <a:srgbClr val="2f5597"/>
              </a:gs>
            </a:gsLst>
            <a:lin ang="13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Rectangle 13"/>
          <p:cNvSpPr/>
          <p:nvPr/>
        </p:nvSpPr>
        <p:spPr>
          <a:xfrm flipH="1" rot="5400000">
            <a:off x="-1410840" y="142056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4472c4">
                  <a:alpha val="46274"/>
                </a:srgbClr>
              </a:gs>
              <a:gs pos="100000">
                <a:srgbClr val="000000">
                  <a:alpha val="0"/>
                </a:srgbClr>
              </a:gs>
            </a:gsLst>
            <a:lin ang="14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" name="Rectangle 15"/>
          <p:cNvSpPr/>
          <p:nvPr/>
        </p:nvSpPr>
        <p:spPr>
          <a:xfrm flipH="1" rot="5400000">
            <a:off x="766800" y="3588480"/>
            <a:ext cx="2501640" cy="4037400"/>
          </a:xfrm>
          <a:prstGeom prst="rect">
            <a:avLst/>
          </a:prstGeom>
          <a:gradFill rotWithShape="0">
            <a:gsLst>
              <a:gs pos="2000">
                <a:srgbClr val="4472c4">
                  <a:alpha val="29019"/>
                </a:srgbClr>
              </a:gs>
              <a:gs pos="100000">
                <a:srgbClr val="000000">
                  <a:alpha val="30196"/>
                </a:srgbClr>
              </a:gs>
            </a:gsLst>
            <a:lin ang="8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" name="Freeform: Shape 17"/>
          <p:cNvSpPr/>
          <p:nvPr/>
        </p:nvSpPr>
        <p:spPr>
          <a:xfrm rot="20635800">
            <a:off x="-501480" y="969480"/>
            <a:ext cx="3899880" cy="4178520"/>
          </a:xfrm>
          <a:custGeom>
            <a:avLst/>
            <a:gdLst/>
            <a:ahLst/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 rotWithShape="0">
            <a:gsLst>
              <a:gs pos="29000">
                <a:srgbClr val="000000">
                  <a:alpha val="0"/>
                </a:srgbClr>
              </a:gs>
              <a:gs pos="100000">
                <a:srgbClr val="4472c4">
                  <a:alpha val="43137"/>
                </a:srgbClr>
              </a:gs>
            </a:gsLst>
            <a:lin ang="834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Rectangle 19"/>
          <p:cNvSpPr/>
          <p:nvPr/>
        </p:nvSpPr>
        <p:spPr>
          <a:xfrm flipH="1" rot="5400000">
            <a:off x="-1410840" y="140040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8faadc">
                  <a:alpha val="11372"/>
                </a:srgbClr>
              </a:gs>
              <a:gs pos="100000">
                <a:srgbClr val="000000">
                  <a:alpha val="0"/>
                </a:srgbClr>
              </a:gs>
            </a:gsLst>
            <a:lin ang="9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66560" y="586800"/>
            <a:ext cx="3201120" cy="3387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 algn="r">
              <a:lnSpc>
                <a:spcPct val="90000"/>
              </a:lnSpc>
              <a:buNone/>
            </a:pPr>
            <a:r>
              <a:rPr b="0" lang="it-IT" sz="4000" spc="-1" strike="noStrike">
                <a:solidFill>
                  <a:srgbClr val="ffffff"/>
                </a:solidFill>
                <a:latin typeface="Calibri Light"/>
              </a:rPr>
              <a:t>Layout complessivo HTML+CSS</a:t>
            </a:r>
            <a:endParaRPr b="0" lang="it-IT" sz="40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1"/>
          <a:srcRect l="0" t="0" r="5284" b="55262"/>
          <a:stretch/>
        </p:blipFill>
        <p:spPr>
          <a:xfrm>
            <a:off x="4140000" y="162000"/>
            <a:ext cx="3453840" cy="6678000"/>
          </a:xfrm>
          <a:prstGeom prst="rect">
            <a:avLst/>
          </a:prstGeom>
          <a:ln w="0">
            <a:noFill/>
          </a:ln>
        </p:spPr>
      </p:pic>
      <p:pic>
        <p:nvPicPr>
          <p:cNvPr id="101" name="" descr=""/>
          <p:cNvPicPr/>
          <p:nvPr/>
        </p:nvPicPr>
        <p:blipFill>
          <a:blip r:embed="rId2"/>
          <a:srcRect l="0" t="57855" r="20" b="0"/>
          <a:stretch/>
        </p:blipFill>
        <p:spPr>
          <a:xfrm>
            <a:off x="7920000" y="194760"/>
            <a:ext cx="3746880" cy="6465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Rectangle 9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Rectangle 11"/>
          <p:cNvSpPr/>
          <p:nvPr/>
        </p:nvSpPr>
        <p:spPr>
          <a:xfrm flipH="1" rot="5400000">
            <a:off x="-1410840" y="1410480"/>
            <a:ext cx="6857640" cy="4037400"/>
          </a:xfrm>
          <a:prstGeom prst="rect">
            <a:avLst/>
          </a:prstGeom>
          <a:gradFill rotWithShape="0">
            <a:gsLst>
              <a:gs pos="8000">
                <a:srgbClr val="000000"/>
              </a:gs>
              <a:gs pos="100000">
                <a:srgbClr val="2f5597"/>
              </a:gs>
            </a:gsLst>
            <a:lin ang="13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Rectangle 13"/>
          <p:cNvSpPr/>
          <p:nvPr/>
        </p:nvSpPr>
        <p:spPr>
          <a:xfrm flipH="1" rot="5400000">
            <a:off x="-1410840" y="142056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4472c4">
                  <a:alpha val="46274"/>
                </a:srgbClr>
              </a:gs>
              <a:gs pos="100000">
                <a:srgbClr val="000000">
                  <a:alpha val="0"/>
                </a:srgbClr>
              </a:gs>
            </a:gsLst>
            <a:lin ang="14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Rectangle 15"/>
          <p:cNvSpPr/>
          <p:nvPr/>
        </p:nvSpPr>
        <p:spPr>
          <a:xfrm flipH="1" rot="5400000">
            <a:off x="766800" y="3588480"/>
            <a:ext cx="2501640" cy="4037400"/>
          </a:xfrm>
          <a:prstGeom prst="rect">
            <a:avLst/>
          </a:prstGeom>
          <a:gradFill rotWithShape="0">
            <a:gsLst>
              <a:gs pos="2000">
                <a:srgbClr val="4472c4">
                  <a:alpha val="29019"/>
                </a:srgbClr>
              </a:gs>
              <a:gs pos="100000">
                <a:srgbClr val="000000">
                  <a:alpha val="30196"/>
                </a:srgbClr>
              </a:gs>
            </a:gsLst>
            <a:lin ang="8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Freeform: Shape 17"/>
          <p:cNvSpPr/>
          <p:nvPr/>
        </p:nvSpPr>
        <p:spPr>
          <a:xfrm rot="20635800">
            <a:off x="-501480" y="969480"/>
            <a:ext cx="3899880" cy="4178520"/>
          </a:xfrm>
          <a:custGeom>
            <a:avLst/>
            <a:gdLst/>
            <a:ahLst/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 rotWithShape="0">
            <a:gsLst>
              <a:gs pos="29000">
                <a:srgbClr val="000000">
                  <a:alpha val="0"/>
                </a:srgbClr>
              </a:gs>
              <a:gs pos="100000">
                <a:srgbClr val="4472c4">
                  <a:alpha val="43137"/>
                </a:srgbClr>
              </a:gs>
            </a:gsLst>
            <a:lin ang="834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Rectangle 19"/>
          <p:cNvSpPr/>
          <p:nvPr/>
        </p:nvSpPr>
        <p:spPr>
          <a:xfrm flipH="1" rot="5400000">
            <a:off x="-1410480" y="140040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8faadc">
                  <a:alpha val="11372"/>
                </a:srgbClr>
              </a:gs>
              <a:gs pos="100000">
                <a:srgbClr val="000000">
                  <a:alpha val="0"/>
                </a:srgbClr>
              </a:gs>
            </a:gsLst>
            <a:lin ang="9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66560" y="586800"/>
            <a:ext cx="3201120" cy="3387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 algn="r">
              <a:lnSpc>
                <a:spcPct val="90000"/>
              </a:lnSpc>
              <a:buNone/>
            </a:pPr>
            <a:r>
              <a:rPr b="0" lang="it-IT" sz="4000" spc="-1" strike="noStrike">
                <a:solidFill>
                  <a:srgbClr val="ffffff"/>
                </a:solidFill>
                <a:latin typeface="Calibri Light"/>
              </a:rPr>
              <a:t>Header</a:t>
            </a:r>
            <a:endParaRPr b="0" lang="it-IT" sz="40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1"/>
          <a:stretch/>
        </p:blipFill>
        <p:spPr>
          <a:xfrm>
            <a:off x="4296600" y="180000"/>
            <a:ext cx="4343400" cy="1800000"/>
          </a:xfrm>
          <a:prstGeom prst="rect">
            <a:avLst/>
          </a:prstGeom>
          <a:ln w="0">
            <a:noFill/>
          </a:ln>
        </p:spPr>
      </p:pic>
      <p:sp>
        <p:nvSpPr>
          <p:cNvPr id="111" name=""/>
          <p:cNvSpPr txBox="1"/>
          <p:nvPr/>
        </p:nvSpPr>
        <p:spPr>
          <a:xfrm>
            <a:off x="4216320" y="4320000"/>
            <a:ext cx="5143680" cy="2438280"/>
          </a:xfrm>
          <a:prstGeom prst="rect">
            <a:avLst/>
          </a:prstGeom>
          <a:blipFill rotWithShape="0">
            <a:blip r:embed="rId2"/>
            <a:stretch/>
          </a:blipFill>
          <a:ln w="0">
            <a:noFill/>
          </a:ln>
        </p:spPr>
        <p:txBody>
          <a:bodyPr lIns="90000" rIns="90000" tIns="45000" bIns="45000" anchor="ctr" anchorCtr="1">
            <a:noAutofit/>
          </a:bodyPr>
          <a:p>
            <a:pPr algn="ctr">
              <a:buNone/>
            </a:pPr>
            <a:r>
              <a:rPr b="0" lang="it-IT" sz="1800" spc="-1" strike="noStrike">
                <a:solidFill>
                  <a:srgbClr val="ffffd7"/>
                </a:solidFill>
                <a:latin typeface="Arial"/>
              </a:rPr>
              <a:t>                             </a:t>
            </a:r>
            <a:r>
              <a:rPr b="0" lang="it-IT" sz="1800" spc="-1" strike="noStrike">
                <a:solidFill>
                  <a:srgbClr val="ffffd7"/>
                </a:solidFill>
                <a:latin typeface="Arial"/>
              </a:rPr>
              <a:t>HTML</a:t>
            </a:r>
            <a:endParaRPr b="0" lang="it-IT" sz="1800" spc="-1" strike="noStrike">
              <a:latin typeface="Arial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3"/>
          <a:stretch/>
        </p:blipFill>
        <p:spPr>
          <a:xfrm>
            <a:off x="4271400" y="2160000"/>
            <a:ext cx="3468600" cy="774720"/>
          </a:xfrm>
          <a:prstGeom prst="rect">
            <a:avLst/>
          </a:prstGeom>
          <a:ln w="0">
            <a:noFill/>
          </a:ln>
        </p:spPr>
      </p:pic>
      <p:pic>
        <p:nvPicPr>
          <p:cNvPr id="113" name="" descr=""/>
          <p:cNvPicPr/>
          <p:nvPr/>
        </p:nvPicPr>
        <p:blipFill>
          <a:blip r:embed="rId4"/>
          <a:stretch/>
        </p:blipFill>
        <p:spPr>
          <a:xfrm>
            <a:off x="8100000" y="2235600"/>
            <a:ext cx="3240000" cy="1004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Rectangle 8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Rectangle 10"/>
          <p:cNvSpPr/>
          <p:nvPr/>
        </p:nvSpPr>
        <p:spPr>
          <a:xfrm flipH="1" rot="5400000">
            <a:off x="-1410840" y="1410480"/>
            <a:ext cx="6857640" cy="4037400"/>
          </a:xfrm>
          <a:prstGeom prst="rect">
            <a:avLst/>
          </a:prstGeom>
          <a:gradFill rotWithShape="0">
            <a:gsLst>
              <a:gs pos="8000">
                <a:srgbClr val="000000"/>
              </a:gs>
              <a:gs pos="100000">
                <a:srgbClr val="2f5597"/>
              </a:gs>
            </a:gsLst>
            <a:lin ang="13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" name="Rectangle 12"/>
          <p:cNvSpPr/>
          <p:nvPr/>
        </p:nvSpPr>
        <p:spPr>
          <a:xfrm flipH="1" rot="5400000">
            <a:off x="-1410840" y="142056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4472c4">
                  <a:alpha val="46274"/>
                </a:srgbClr>
              </a:gs>
              <a:gs pos="100000">
                <a:srgbClr val="000000">
                  <a:alpha val="0"/>
                </a:srgbClr>
              </a:gs>
            </a:gsLst>
            <a:lin ang="14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Rectangle 14"/>
          <p:cNvSpPr/>
          <p:nvPr/>
        </p:nvSpPr>
        <p:spPr>
          <a:xfrm flipH="1" rot="5400000">
            <a:off x="766800" y="3588480"/>
            <a:ext cx="2501640" cy="4037400"/>
          </a:xfrm>
          <a:prstGeom prst="rect">
            <a:avLst/>
          </a:prstGeom>
          <a:gradFill rotWithShape="0">
            <a:gsLst>
              <a:gs pos="2000">
                <a:srgbClr val="4472c4">
                  <a:alpha val="29019"/>
                </a:srgbClr>
              </a:gs>
              <a:gs pos="100000">
                <a:srgbClr val="000000">
                  <a:alpha val="30196"/>
                </a:srgbClr>
              </a:gs>
            </a:gsLst>
            <a:lin ang="8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Freeform: Shape 2"/>
          <p:cNvSpPr/>
          <p:nvPr/>
        </p:nvSpPr>
        <p:spPr>
          <a:xfrm rot="20635800">
            <a:off x="-501480" y="969480"/>
            <a:ext cx="3899880" cy="4178520"/>
          </a:xfrm>
          <a:custGeom>
            <a:avLst/>
            <a:gdLst/>
            <a:ahLst/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 rotWithShape="0">
            <a:gsLst>
              <a:gs pos="29000">
                <a:srgbClr val="000000">
                  <a:alpha val="0"/>
                </a:srgbClr>
              </a:gs>
              <a:gs pos="100000">
                <a:srgbClr val="4472c4">
                  <a:alpha val="43137"/>
                </a:srgbClr>
              </a:gs>
            </a:gsLst>
            <a:lin ang="834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Rectangle 16"/>
          <p:cNvSpPr/>
          <p:nvPr/>
        </p:nvSpPr>
        <p:spPr>
          <a:xfrm flipH="1" rot="5400000">
            <a:off x="-1410480" y="140040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8faadc">
                  <a:alpha val="11372"/>
                </a:srgbClr>
              </a:gs>
              <a:gs pos="100000">
                <a:srgbClr val="000000">
                  <a:alpha val="0"/>
                </a:srgbClr>
              </a:gs>
            </a:gsLst>
            <a:lin ang="9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66560" y="586800"/>
            <a:ext cx="3201120" cy="3387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 algn="r">
              <a:lnSpc>
                <a:spcPct val="90000"/>
              </a:lnSpc>
              <a:buNone/>
            </a:pPr>
            <a:r>
              <a:rPr b="0" lang="it-IT" sz="4000" spc="-1" strike="noStrike">
                <a:solidFill>
                  <a:srgbClr val="ffffff"/>
                </a:solidFill>
                <a:latin typeface="Calibri Light"/>
              </a:rPr>
              <a:t>Menù navigazione</a:t>
            </a:r>
            <a:endParaRPr b="0" lang="it-IT" sz="4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"/>
          <p:cNvSpPr txBox="1"/>
          <p:nvPr/>
        </p:nvSpPr>
        <p:spPr>
          <a:xfrm>
            <a:off x="4166280" y="4356360"/>
            <a:ext cx="5143680" cy="2438280"/>
          </a:xfrm>
          <a:prstGeom prst="rect">
            <a:avLst/>
          </a:prstGeom>
          <a:blipFill rotWithShape="0">
            <a:blip r:embed="rId1"/>
            <a:stretch/>
          </a:blipFill>
          <a:ln w="0">
            <a:noFill/>
          </a:ln>
        </p:spPr>
        <p:txBody>
          <a:bodyPr lIns="90000" rIns="90000" tIns="45000" bIns="45000" anchor="ctr" anchorCtr="1">
            <a:noAutofit/>
          </a:bodyPr>
          <a:p>
            <a:pPr algn="ctr">
              <a:buNone/>
            </a:pPr>
            <a:r>
              <a:rPr b="0" lang="it-IT" sz="1800" spc="-1" strike="noStrike">
                <a:solidFill>
                  <a:srgbClr val="ffffd7"/>
                </a:solidFill>
                <a:latin typeface="Arial"/>
              </a:rPr>
              <a:t>                             </a:t>
            </a:r>
            <a:r>
              <a:rPr b="0" lang="it-IT" sz="1800" spc="-1" strike="noStrike">
                <a:solidFill>
                  <a:srgbClr val="ffffd7"/>
                </a:solidFill>
                <a:latin typeface="Arial"/>
              </a:rPr>
              <a:t>HTML</a:t>
            </a:r>
            <a:endParaRPr b="0" lang="it-IT" sz="18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2"/>
          <a:stretch/>
        </p:blipFill>
        <p:spPr>
          <a:xfrm>
            <a:off x="4137480" y="180000"/>
            <a:ext cx="3962520" cy="2161800"/>
          </a:xfrm>
          <a:prstGeom prst="rect">
            <a:avLst/>
          </a:prstGeom>
          <a:ln w="0">
            <a:noFill/>
          </a:ln>
        </p:spPr>
      </p:pic>
      <p:pic>
        <p:nvPicPr>
          <p:cNvPr id="124" name="" descr=""/>
          <p:cNvPicPr/>
          <p:nvPr/>
        </p:nvPicPr>
        <p:blipFill>
          <a:blip r:embed="rId3"/>
          <a:stretch/>
        </p:blipFill>
        <p:spPr>
          <a:xfrm>
            <a:off x="4166280" y="2341800"/>
            <a:ext cx="3933720" cy="1904760"/>
          </a:xfrm>
          <a:prstGeom prst="rect">
            <a:avLst/>
          </a:prstGeom>
          <a:ln w="0">
            <a:noFill/>
          </a:ln>
        </p:spPr>
      </p:pic>
      <p:pic>
        <p:nvPicPr>
          <p:cNvPr id="125" name="" descr=""/>
          <p:cNvPicPr/>
          <p:nvPr/>
        </p:nvPicPr>
        <p:blipFill>
          <a:blip r:embed="rId4"/>
          <a:stretch/>
        </p:blipFill>
        <p:spPr>
          <a:xfrm rot="21583800">
            <a:off x="8279640" y="2648520"/>
            <a:ext cx="1990440" cy="1476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Rectangle 9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Rectangle 11"/>
          <p:cNvSpPr/>
          <p:nvPr/>
        </p:nvSpPr>
        <p:spPr>
          <a:xfrm flipH="1" rot="5400000">
            <a:off x="-1410840" y="1410480"/>
            <a:ext cx="6857640" cy="4037400"/>
          </a:xfrm>
          <a:prstGeom prst="rect">
            <a:avLst/>
          </a:prstGeom>
          <a:gradFill rotWithShape="0">
            <a:gsLst>
              <a:gs pos="8000">
                <a:srgbClr val="000000"/>
              </a:gs>
              <a:gs pos="100000">
                <a:srgbClr val="2f5597"/>
              </a:gs>
            </a:gsLst>
            <a:lin ang="13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Rectangle 13"/>
          <p:cNvSpPr/>
          <p:nvPr/>
        </p:nvSpPr>
        <p:spPr>
          <a:xfrm flipH="1" rot="5400000">
            <a:off x="-1410840" y="142056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4472c4">
                  <a:alpha val="46274"/>
                </a:srgbClr>
              </a:gs>
              <a:gs pos="100000">
                <a:srgbClr val="000000">
                  <a:alpha val="0"/>
                </a:srgbClr>
              </a:gs>
            </a:gsLst>
            <a:lin ang="14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Rectangle 15"/>
          <p:cNvSpPr/>
          <p:nvPr/>
        </p:nvSpPr>
        <p:spPr>
          <a:xfrm flipH="1" rot="5400000">
            <a:off x="766800" y="3588480"/>
            <a:ext cx="2501640" cy="4037400"/>
          </a:xfrm>
          <a:prstGeom prst="rect">
            <a:avLst/>
          </a:prstGeom>
          <a:gradFill rotWithShape="0">
            <a:gsLst>
              <a:gs pos="2000">
                <a:srgbClr val="4472c4">
                  <a:alpha val="29019"/>
                </a:srgbClr>
              </a:gs>
              <a:gs pos="100000">
                <a:srgbClr val="000000">
                  <a:alpha val="30196"/>
                </a:srgbClr>
              </a:gs>
            </a:gsLst>
            <a:lin ang="8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Freeform: Shape 17"/>
          <p:cNvSpPr/>
          <p:nvPr/>
        </p:nvSpPr>
        <p:spPr>
          <a:xfrm rot="20635800">
            <a:off x="-501480" y="969480"/>
            <a:ext cx="3899880" cy="4178520"/>
          </a:xfrm>
          <a:custGeom>
            <a:avLst/>
            <a:gdLst/>
            <a:ahLst/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 rotWithShape="0">
            <a:gsLst>
              <a:gs pos="29000">
                <a:srgbClr val="000000">
                  <a:alpha val="0"/>
                </a:srgbClr>
              </a:gs>
              <a:gs pos="100000">
                <a:srgbClr val="4472c4">
                  <a:alpha val="43137"/>
                </a:srgbClr>
              </a:gs>
            </a:gsLst>
            <a:lin ang="834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Rectangle 19"/>
          <p:cNvSpPr/>
          <p:nvPr/>
        </p:nvSpPr>
        <p:spPr>
          <a:xfrm flipH="1" rot="5400000">
            <a:off x="-1410840" y="140040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8faadc">
                  <a:alpha val="11372"/>
                </a:srgbClr>
              </a:gs>
              <a:gs pos="100000">
                <a:srgbClr val="000000">
                  <a:alpha val="0"/>
                </a:srgbClr>
              </a:gs>
            </a:gsLst>
            <a:lin ang="9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66560" y="586800"/>
            <a:ext cx="3201120" cy="3387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 algn="r">
              <a:lnSpc>
                <a:spcPct val="90000"/>
              </a:lnSpc>
              <a:buNone/>
            </a:pPr>
            <a:r>
              <a:rPr b="0" lang="it-IT" sz="4000" spc="-1" strike="noStrike">
                <a:solidFill>
                  <a:srgbClr val="ffffff"/>
                </a:solidFill>
                <a:latin typeface="Calibri Light"/>
              </a:rPr>
              <a:t>Sezione contenuti</a:t>
            </a:r>
            <a:br>
              <a:rPr sz="4000"/>
            </a:br>
            <a:r>
              <a:rPr b="0" lang="it-IT" sz="4000" spc="-1" strike="noStrike">
                <a:solidFill>
                  <a:srgbClr val="ffffff"/>
                </a:solidFill>
                <a:latin typeface="Calibri Light"/>
              </a:rPr>
              <a:t>(HTML)</a:t>
            </a:r>
            <a:endParaRPr b="0" lang="it-IT" sz="4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18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Rectangle 20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Rectangle 22"/>
          <p:cNvSpPr/>
          <p:nvPr/>
        </p:nvSpPr>
        <p:spPr>
          <a:xfrm flipH="1" rot="5400000">
            <a:off x="-1410840" y="1410480"/>
            <a:ext cx="6857640" cy="4037400"/>
          </a:xfrm>
          <a:prstGeom prst="rect">
            <a:avLst/>
          </a:prstGeom>
          <a:gradFill rotWithShape="0">
            <a:gsLst>
              <a:gs pos="8000">
                <a:srgbClr val="000000"/>
              </a:gs>
              <a:gs pos="100000">
                <a:srgbClr val="2f5597"/>
              </a:gs>
            </a:gsLst>
            <a:lin ang="13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Rectangle 23"/>
          <p:cNvSpPr/>
          <p:nvPr/>
        </p:nvSpPr>
        <p:spPr>
          <a:xfrm flipH="1" rot="5400000">
            <a:off x="-1410840" y="142056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4472c4">
                  <a:alpha val="46274"/>
                </a:srgbClr>
              </a:gs>
              <a:gs pos="100000">
                <a:srgbClr val="000000">
                  <a:alpha val="0"/>
                </a:srgbClr>
              </a:gs>
            </a:gsLst>
            <a:lin ang="14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Rectangle 24"/>
          <p:cNvSpPr/>
          <p:nvPr/>
        </p:nvSpPr>
        <p:spPr>
          <a:xfrm flipH="1" rot="5400000">
            <a:off x="766800" y="3588480"/>
            <a:ext cx="2501640" cy="4037400"/>
          </a:xfrm>
          <a:prstGeom prst="rect">
            <a:avLst/>
          </a:prstGeom>
          <a:gradFill rotWithShape="0">
            <a:gsLst>
              <a:gs pos="2000">
                <a:srgbClr val="4472c4">
                  <a:alpha val="29019"/>
                </a:srgbClr>
              </a:gs>
              <a:gs pos="100000">
                <a:srgbClr val="000000">
                  <a:alpha val="30196"/>
                </a:srgbClr>
              </a:gs>
            </a:gsLst>
            <a:lin ang="8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Freeform: Shape 3"/>
          <p:cNvSpPr/>
          <p:nvPr/>
        </p:nvSpPr>
        <p:spPr>
          <a:xfrm rot="20635800">
            <a:off x="-501480" y="969480"/>
            <a:ext cx="3899880" cy="4178520"/>
          </a:xfrm>
          <a:custGeom>
            <a:avLst/>
            <a:gdLst/>
            <a:ahLst/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 rotWithShape="0">
            <a:gsLst>
              <a:gs pos="29000">
                <a:srgbClr val="000000">
                  <a:alpha val="0"/>
                </a:srgbClr>
              </a:gs>
              <a:gs pos="100000">
                <a:srgbClr val="4472c4">
                  <a:alpha val="43137"/>
                </a:srgbClr>
              </a:gs>
            </a:gsLst>
            <a:lin ang="834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Rectangle 25"/>
          <p:cNvSpPr/>
          <p:nvPr/>
        </p:nvSpPr>
        <p:spPr>
          <a:xfrm flipH="1" rot="5400000">
            <a:off x="-1410840" y="140040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8faadc">
                  <a:alpha val="11372"/>
                </a:srgbClr>
              </a:gs>
              <a:gs pos="100000">
                <a:srgbClr val="000000">
                  <a:alpha val="0"/>
                </a:srgbClr>
              </a:gs>
            </a:gsLst>
            <a:lin ang="9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66560" y="586800"/>
            <a:ext cx="3201120" cy="3387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 algn="r">
              <a:lnSpc>
                <a:spcPct val="90000"/>
              </a:lnSpc>
              <a:buNone/>
            </a:pPr>
            <a:r>
              <a:rPr b="0" lang="it-IT" sz="4000" spc="-1" strike="noStrike">
                <a:solidFill>
                  <a:srgbClr val="ffffff"/>
                </a:solidFill>
                <a:latin typeface="Calibri Light"/>
              </a:rPr>
              <a:t>Sezione contenuti</a:t>
            </a:r>
            <a:br>
              <a:rPr sz="4000"/>
            </a:br>
            <a:r>
              <a:rPr b="0" lang="it-IT" sz="4000" spc="-1" strike="noStrike">
                <a:solidFill>
                  <a:srgbClr val="ffffff"/>
                </a:solidFill>
                <a:latin typeface="Calibri Light"/>
              </a:rPr>
              <a:t>(CSS)</a:t>
            </a:r>
            <a:endParaRPr b="0" lang="it-IT" sz="40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2" name="" descr=""/>
          <p:cNvPicPr/>
          <p:nvPr/>
        </p:nvPicPr>
        <p:blipFill>
          <a:blip r:embed="rId1"/>
          <a:stretch/>
        </p:blipFill>
        <p:spPr>
          <a:xfrm>
            <a:off x="4318920" y="97200"/>
            <a:ext cx="1981080" cy="1342800"/>
          </a:xfrm>
          <a:prstGeom prst="rect">
            <a:avLst/>
          </a:prstGeom>
          <a:ln w="0">
            <a:noFill/>
          </a:ln>
        </p:spPr>
      </p:pic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7020000" y="57240"/>
            <a:ext cx="3047760" cy="1742760"/>
          </a:xfrm>
          <a:prstGeom prst="rect">
            <a:avLst/>
          </a:prstGeom>
          <a:ln w="0">
            <a:noFill/>
          </a:ln>
        </p:spPr>
      </p:pic>
      <p:pic>
        <p:nvPicPr>
          <p:cNvPr id="144" name="" descr=""/>
          <p:cNvPicPr/>
          <p:nvPr/>
        </p:nvPicPr>
        <p:blipFill>
          <a:blip r:embed="rId3"/>
          <a:stretch/>
        </p:blipFill>
        <p:spPr>
          <a:xfrm>
            <a:off x="4320000" y="1861920"/>
            <a:ext cx="3047760" cy="2638080"/>
          </a:xfrm>
          <a:prstGeom prst="rect">
            <a:avLst/>
          </a:prstGeom>
          <a:ln w="0">
            <a:noFill/>
          </a:ln>
        </p:spPr>
      </p:pic>
      <p:pic>
        <p:nvPicPr>
          <p:cNvPr id="145" name="" descr=""/>
          <p:cNvPicPr/>
          <p:nvPr/>
        </p:nvPicPr>
        <p:blipFill>
          <a:blip r:embed="rId4"/>
          <a:stretch/>
        </p:blipFill>
        <p:spPr>
          <a:xfrm>
            <a:off x="7319880" y="2011680"/>
            <a:ext cx="2400120" cy="1228320"/>
          </a:xfrm>
          <a:prstGeom prst="rect">
            <a:avLst/>
          </a:prstGeom>
          <a:ln w="0">
            <a:noFill/>
          </a:ln>
        </p:spPr>
      </p:pic>
      <p:pic>
        <p:nvPicPr>
          <p:cNvPr id="146" name="" descr=""/>
          <p:cNvPicPr/>
          <p:nvPr/>
        </p:nvPicPr>
        <p:blipFill>
          <a:blip r:embed="rId5"/>
          <a:stretch/>
        </p:blipFill>
        <p:spPr>
          <a:xfrm>
            <a:off x="7463880" y="3520440"/>
            <a:ext cx="2076120" cy="799560"/>
          </a:xfrm>
          <a:prstGeom prst="rect">
            <a:avLst/>
          </a:prstGeom>
          <a:ln w="0">
            <a:noFill/>
          </a:ln>
        </p:spPr>
      </p:pic>
      <p:pic>
        <p:nvPicPr>
          <p:cNvPr id="147" name="" descr=""/>
          <p:cNvPicPr/>
          <p:nvPr/>
        </p:nvPicPr>
        <p:blipFill>
          <a:blip r:embed="rId6"/>
          <a:stretch/>
        </p:blipFill>
        <p:spPr>
          <a:xfrm>
            <a:off x="4320000" y="4860000"/>
            <a:ext cx="2971800" cy="63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Rectangle 9"/>
          <p:cNvSpPr/>
          <p:nvPr/>
        </p:nvSpPr>
        <p:spPr>
          <a:xfrm>
            <a:off x="3600" y="10440"/>
            <a:ext cx="1218852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Rectangle 11"/>
          <p:cNvSpPr/>
          <p:nvPr/>
        </p:nvSpPr>
        <p:spPr>
          <a:xfrm flipH="1" rot="5400000">
            <a:off x="-1410840" y="1410480"/>
            <a:ext cx="6857640" cy="4037400"/>
          </a:xfrm>
          <a:prstGeom prst="rect">
            <a:avLst/>
          </a:prstGeom>
          <a:gradFill rotWithShape="0">
            <a:gsLst>
              <a:gs pos="8000">
                <a:srgbClr val="000000"/>
              </a:gs>
              <a:gs pos="100000">
                <a:srgbClr val="2f5597"/>
              </a:gs>
            </a:gsLst>
            <a:lin ang="13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Rectangle 13"/>
          <p:cNvSpPr/>
          <p:nvPr/>
        </p:nvSpPr>
        <p:spPr>
          <a:xfrm flipH="1" rot="5400000">
            <a:off x="-1410840" y="142056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4472c4">
                  <a:alpha val="46274"/>
                </a:srgbClr>
              </a:gs>
              <a:gs pos="100000">
                <a:srgbClr val="000000">
                  <a:alpha val="0"/>
                </a:srgbClr>
              </a:gs>
            </a:gsLst>
            <a:lin ang="14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Rectangle 15"/>
          <p:cNvSpPr/>
          <p:nvPr/>
        </p:nvSpPr>
        <p:spPr>
          <a:xfrm flipH="1" rot="5400000">
            <a:off x="766800" y="3588480"/>
            <a:ext cx="2501640" cy="4037400"/>
          </a:xfrm>
          <a:prstGeom prst="rect">
            <a:avLst/>
          </a:prstGeom>
          <a:gradFill rotWithShape="0">
            <a:gsLst>
              <a:gs pos="2000">
                <a:srgbClr val="4472c4">
                  <a:alpha val="29019"/>
                </a:srgbClr>
              </a:gs>
              <a:gs pos="100000">
                <a:srgbClr val="000000">
                  <a:alpha val="30196"/>
                </a:srgbClr>
              </a:gs>
            </a:gsLst>
            <a:lin ang="8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Freeform: Shape 17"/>
          <p:cNvSpPr/>
          <p:nvPr/>
        </p:nvSpPr>
        <p:spPr>
          <a:xfrm rot="20635800">
            <a:off x="-501480" y="969480"/>
            <a:ext cx="3899880" cy="4178520"/>
          </a:xfrm>
          <a:custGeom>
            <a:avLst/>
            <a:gdLst/>
            <a:ahLst/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 rotWithShape="0">
            <a:gsLst>
              <a:gs pos="29000">
                <a:srgbClr val="000000">
                  <a:alpha val="0"/>
                </a:srgbClr>
              </a:gs>
              <a:gs pos="100000">
                <a:srgbClr val="4472c4">
                  <a:alpha val="43137"/>
                </a:srgbClr>
              </a:gs>
            </a:gsLst>
            <a:lin ang="834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Rectangle 19"/>
          <p:cNvSpPr/>
          <p:nvPr/>
        </p:nvSpPr>
        <p:spPr>
          <a:xfrm flipH="1" rot="5400000">
            <a:off x="-1410840" y="1400400"/>
            <a:ext cx="6857640" cy="4037400"/>
          </a:xfrm>
          <a:prstGeom prst="rect">
            <a:avLst/>
          </a:prstGeom>
          <a:gradFill rotWithShape="0">
            <a:gsLst>
              <a:gs pos="1000">
                <a:srgbClr val="8faadc">
                  <a:alpha val="11372"/>
                </a:srgbClr>
              </a:gs>
              <a:gs pos="100000">
                <a:srgbClr val="000000">
                  <a:alpha val="0"/>
                </a:srgbClr>
              </a:gs>
            </a:gsLst>
            <a:lin ang="9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66560" y="586800"/>
            <a:ext cx="3201120" cy="3387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 algn="r">
              <a:lnSpc>
                <a:spcPct val="90000"/>
              </a:lnSpc>
              <a:buNone/>
            </a:pPr>
            <a:r>
              <a:rPr b="0" lang="it-IT" sz="4000" spc="-1" strike="noStrike">
                <a:solidFill>
                  <a:srgbClr val="ffffff"/>
                </a:solidFill>
                <a:latin typeface="Calibri Light"/>
              </a:rPr>
              <a:t>Footer</a:t>
            </a:r>
            <a:endParaRPr b="0" lang="it-IT" sz="40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6" name="" descr=""/>
          <p:cNvPicPr/>
          <p:nvPr/>
        </p:nvPicPr>
        <p:blipFill>
          <a:blip r:embed="rId1"/>
          <a:stretch/>
        </p:blipFill>
        <p:spPr>
          <a:xfrm>
            <a:off x="4526280" y="337320"/>
            <a:ext cx="6993720" cy="1320480"/>
          </a:xfrm>
          <a:prstGeom prst="rect">
            <a:avLst/>
          </a:prstGeom>
          <a:ln w="0">
            <a:noFill/>
          </a:ln>
        </p:spPr>
      </p:pic>
      <p:pic>
        <p:nvPicPr>
          <p:cNvPr id="157" name="" descr=""/>
          <p:cNvPicPr/>
          <p:nvPr/>
        </p:nvPicPr>
        <p:blipFill>
          <a:blip r:embed="rId2"/>
          <a:stretch/>
        </p:blipFill>
        <p:spPr>
          <a:xfrm>
            <a:off x="4513320" y="1980000"/>
            <a:ext cx="7186680" cy="2486160"/>
          </a:xfrm>
          <a:prstGeom prst="rect">
            <a:avLst/>
          </a:prstGeom>
          <a:ln w="0">
            <a:noFill/>
          </a:ln>
        </p:spPr>
      </p:pic>
      <p:pic>
        <p:nvPicPr>
          <p:cNvPr id="158" name="" descr=""/>
          <p:cNvPicPr/>
          <p:nvPr/>
        </p:nvPicPr>
        <p:blipFill>
          <a:blip r:embed="rId3"/>
          <a:stretch/>
        </p:blipFill>
        <p:spPr>
          <a:xfrm>
            <a:off x="4500000" y="4320000"/>
            <a:ext cx="3420000" cy="2466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</TotalTime>
  <Application>LibreOffice/7.3.2.2$Windows_x86 LibreOffice_project/49f2b1bff42cfccbd8f788c8dc32c1c309559be0</Application>
  <AppVersion>15.0000</AppVersion>
  <Words>75</Words>
  <Paragraphs>17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2021-03-24T16:57:46Z</dcterms:created>
  <dc:creator>Concetto Spampinato</dc:creator>
  <dc:description/>
  <dc:language>it-IT</dc:language>
  <cp:lastModifiedBy/>
  <dcterms:modified xsi:type="dcterms:W3CDTF">2022-03-31T19:10:47Z</dcterms:modified>
  <cp:revision>2</cp:revision>
  <dc:subject/>
  <dc:title>MHW1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7</vt:i4>
  </property>
</Properties>
</file>